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9"/>
  </p:normalViewPr>
  <p:slideViewPr>
    <p:cSldViewPr snapToGrid="0" snapToObjects="1">
      <p:cViewPr>
        <p:scale>
          <a:sx n="100" d="100"/>
          <a:sy n="100" d="100"/>
        </p:scale>
        <p:origin x="9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2011370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476376" y="3994152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 em informática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1489075" y="4794252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1463675" y="5708652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1203608" y="3274483"/>
            <a:ext cx="1869017" cy="1869017"/>
          </a:xfrm>
          <a:prstGeom prst="ellipse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7903274" y="3274483"/>
            <a:ext cx="1928503" cy="1928503"/>
          </a:xfrm>
          <a:prstGeom prst="ellipse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4498732" y="3274483"/>
            <a:ext cx="1901818" cy="190181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1345</TotalTime>
  <Words>57</Words>
  <Application>Microsoft Macintosh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27</cp:revision>
  <dcterms:created xsi:type="dcterms:W3CDTF">2020-04-09T20:19:06Z</dcterms:created>
  <dcterms:modified xsi:type="dcterms:W3CDTF">2020-04-14T18:03:34Z</dcterms:modified>
</cp:coreProperties>
</file>