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oboto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-bold.fntdata"/><Relationship Id="rId12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Italic.fntdata"/><Relationship Id="rId14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Olá pessoal, nessa aula iremos conhecer um pouco sobre o problema de machine learning que iremos trabalhar ao longo do curso.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ec5a723fb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6ec5a723fb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2f191cf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2f191cf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Preçcos de ativos da bolsa de valores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Os ativos da bolsa de valores são negociados seguindo uma ordem temporal..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preços das ações da APPLE por minuto, a cada 5 minutos, 1hora, 1 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5c8b45ecd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5c8b45ecd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Preçcos de ativos da bolsa de valores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Os ativos da bolsa de valores são negociados seguindo uma ordem temporal..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preços das ações da APPLE por minuto, a cada 5 minutos, 1hora, 1 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85c8b45ecd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85c8b45ec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476ce8d90f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476ce8d90f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Então agora que entendemos o que são séries temporais, vamos para a parte prática!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Até a próxima aula!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56500" y="1581725"/>
            <a:ext cx="8815800" cy="1229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600"/>
              <a:t>Métricas de Avaliação</a:t>
            </a:r>
            <a:endParaRPr b="1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Como validar um modelo?</a:t>
            </a:r>
            <a:endParaRPr/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Holdout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Separa dados de treino e teste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Usa os próprios dados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625" y="2067513"/>
            <a:ext cx="8534400" cy="202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139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Holdout - Time Series</a:t>
            </a:r>
            <a:endParaRPr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8775" y="1031950"/>
            <a:ext cx="5886450" cy="36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139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Mean Squared Error (MSE)</a:t>
            </a:r>
            <a:endParaRPr/>
          </a:p>
        </p:txBody>
      </p:sp>
      <p:sp>
        <p:nvSpPr>
          <p:cNvPr id="73" name="Google Shape;73;p16"/>
          <p:cNvSpPr txBox="1"/>
          <p:nvPr/>
        </p:nvSpPr>
        <p:spPr>
          <a:xfrm>
            <a:off x="434250" y="647025"/>
            <a:ext cx="65661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 média da diferença absoluta entre o valor real e o previsto</a:t>
            </a: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72500" y="1922147"/>
            <a:ext cx="5212376" cy="182515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6"/>
          <p:cNvSpPr txBox="1"/>
          <p:nvPr/>
        </p:nvSpPr>
        <p:spPr>
          <a:xfrm>
            <a:off x="163900" y="1330100"/>
            <a:ext cx="3708600" cy="25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pt-BR" sz="2100"/>
              <a:t>Erro médio quadrático.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pt-BR" sz="2100"/>
              <a:t>Pesos em grandes erros.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pt-BR" sz="2100"/>
              <a:t>Quanto menor, melhor.</a:t>
            </a:r>
            <a:endParaRPr sz="2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139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Root Mean Squared Error (RMSE)</a:t>
            </a:r>
            <a:endParaRPr/>
          </a:p>
        </p:txBody>
      </p:sp>
      <p:sp>
        <p:nvSpPr>
          <p:cNvPr id="81" name="Google Shape;81;p17"/>
          <p:cNvSpPr txBox="1"/>
          <p:nvPr/>
        </p:nvSpPr>
        <p:spPr>
          <a:xfrm>
            <a:off x="434250" y="647025"/>
            <a:ext cx="65661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desvio padrão da amostra da diferença entre o previsto e o valor real</a:t>
            </a:r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837" y="1240501"/>
            <a:ext cx="7988326" cy="350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/>
        </p:nvSpPr>
        <p:spPr>
          <a:xfrm>
            <a:off x="2284525" y="1877625"/>
            <a:ext cx="5336400" cy="18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latin typeface="Roboto"/>
                <a:ea typeface="Roboto"/>
                <a:cs typeface="Roboto"/>
                <a:sym typeface="Roboto"/>
              </a:rPr>
              <a:t>Hands on!</a:t>
            </a:r>
            <a:endParaRPr b="1" sz="48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