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Roboto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-bold.fntdata"/><Relationship Id="rId12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boldItalic.fntdata"/><Relationship Id="rId14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Olá pessoal, nessa aula iremos conhecer um pouco sobre o problema de machine learning que iremos trabalhar ao longo do curso.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ec5a723fb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6ec5a723fb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6ec5a723fb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6ec5a723fb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Preçcos de ativos da bolsa de valores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Os ativos da bolsa de valores são negociados seguindo uma ordem temporal..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preços das ações da APPLE por minuto, a cada 5 minutos, 1hora, 1 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2f191cf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2f191cf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Preçcos de ativos da bolsa de valores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Os ativos da bolsa de valores são negociados seguindo uma ordem temporal..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preços das ações da APPLE por minuto, a cada 5 minutos, 1hora, 1 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82f191cf36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82f191cf36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76ce8d90f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76ce8d90f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Então agora que entendemos o que são séries temporais, vamos para a parte prática!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Até a próxima aula!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56500" y="1581725"/>
            <a:ext cx="8815800" cy="1229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600"/>
              <a:t>Entendendo Walk-Forward</a:t>
            </a:r>
            <a:endParaRPr b="1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Ordem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elemento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ordem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8400" y="1962401"/>
            <a:ext cx="6673901" cy="25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315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Exemplos de séries temporais</a:t>
            </a:r>
            <a:endParaRPr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0325" y="1110250"/>
            <a:ext cx="592334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139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Entendendo Walk-Forward</a:t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4650" y="951100"/>
            <a:ext cx="7328379" cy="3950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Ordem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elemento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ordem</a:t>
            </a: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8400" y="1962401"/>
            <a:ext cx="6673901" cy="250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/>
          <p:nvPr/>
        </p:nvSpPr>
        <p:spPr>
          <a:xfrm>
            <a:off x="2850450" y="2906900"/>
            <a:ext cx="832500" cy="1114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2" name="Google Shape;82;p17"/>
          <p:cNvSpPr/>
          <p:nvPr/>
        </p:nvSpPr>
        <p:spPr>
          <a:xfrm>
            <a:off x="4184000" y="2906900"/>
            <a:ext cx="832500" cy="1114800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3" name="Google Shape;83;p17"/>
          <p:cNvSpPr/>
          <p:nvPr/>
        </p:nvSpPr>
        <p:spPr>
          <a:xfrm>
            <a:off x="5046150" y="2231000"/>
            <a:ext cx="832500" cy="1114800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4" name="Google Shape;84;p17"/>
          <p:cNvSpPr/>
          <p:nvPr/>
        </p:nvSpPr>
        <p:spPr>
          <a:xfrm>
            <a:off x="5908300" y="2785550"/>
            <a:ext cx="832500" cy="1114800"/>
          </a:xfrm>
          <a:prstGeom prst="rect">
            <a:avLst/>
          </a:prstGeom>
          <a:noFill/>
          <a:ln cap="flat" cmpd="sng" w="38100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5" name="Google Shape;85;p17"/>
          <p:cNvSpPr/>
          <p:nvPr/>
        </p:nvSpPr>
        <p:spPr>
          <a:xfrm>
            <a:off x="7097875" y="2906900"/>
            <a:ext cx="832500" cy="1114800"/>
          </a:xfrm>
          <a:prstGeom prst="rect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/>
        </p:nvSpPr>
        <p:spPr>
          <a:xfrm>
            <a:off x="2284525" y="1877625"/>
            <a:ext cx="5336400" cy="18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latin typeface="Roboto"/>
                <a:ea typeface="Roboto"/>
                <a:cs typeface="Roboto"/>
                <a:sym typeface="Roboto"/>
              </a:rPr>
              <a:t>Hands on!</a:t>
            </a:r>
            <a:endParaRPr b="1" sz="48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