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0"/>
    <p:restoredTop sz="94599"/>
  </p:normalViewPr>
  <p:slideViewPr>
    <p:cSldViewPr snapToGrid="0" snapToObjects="1">
      <p:cViewPr varScale="1">
        <p:scale>
          <a:sx n="101" d="100"/>
          <a:sy n="101" d="100"/>
        </p:scale>
        <p:origin x="904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EFBD2-5A8D-A04D-9B51-0B70A1AFFBB5}" type="datetimeFigureOut">
              <a:rPr lang="pt-BR" smtClean="0"/>
              <a:t>09/04/2020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ABD41E-5C48-8941-AB1C-BD8E70C1DC53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9329291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EFBD2-5A8D-A04D-9B51-0B70A1AFFBB5}" type="datetimeFigureOut">
              <a:rPr lang="pt-BR" smtClean="0"/>
              <a:t>09/04/2020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ABD41E-5C48-8941-AB1C-BD8E70C1DC53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9014525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EFBD2-5A8D-A04D-9B51-0B70A1AFFBB5}" type="datetimeFigureOut">
              <a:rPr lang="pt-BR" smtClean="0"/>
              <a:t>09/04/2020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ABD41E-5C48-8941-AB1C-BD8E70C1DC53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6984192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EFBD2-5A8D-A04D-9B51-0B70A1AFFBB5}" type="datetimeFigureOut">
              <a:rPr lang="pt-BR" smtClean="0"/>
              <a:t>09/04/2020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ABD41E-5C48-8941-AB1C-BD8E70C1DC53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7998925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EFBD2-5A8D-A04D-9B51-0B70A1AFFBB5}" type="datetimeFigureOut">
              <a:rPr lang="pt-BR" smtClean="0"/>
              <a:t>09/04/2020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ABD41E-5C48-8941-AB1C-BD8E70C1DC53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7096122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EFBD2-5A8D-A04D-9B51-0B70A1AFFBB5}" type="datetimeFigureOut">
              <a:rPr lang="pt-BR" smtClean="0"/>
              <a:t>09/04/2020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ABD41E-5C48-8941-AB1C-BD8E70C1DC53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049873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EFBD2-5A8D-A04D-9B51-0B70A1AFFBB5}" type="datetimeFigureOut">
              <a:rPr lang="pt-BR" smtClean="0"/>
              <a:t>09/04/2020</a:t>
            </a:fld>
            <a:endParaRPr lang="pt-B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ABD41E-5C48-8941-AB1C-BD8E70C1DC53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1499356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EFBD2-5A8D-A04D-9B51-0B70A1AFFBB5}" type="datetimeFigureOut">
              <a:rPr lang="pt-BR" smtClean="0"/>
              <a:t>09/04/2020</a:t>
            </a:fld>
            <a:endParaRPr lang="pt-B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ABD41E-5C48-8941-AB1C-BD8E70C1DC53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800706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EFBD2-5A8D-A04D-9B51-0B70A1AFFBB5}" type="datetimeFigureOut">
              <a:rPr lang="pt-BR" smtClean="0"/>
              <a:t>09/04/2020</a:t>
            </a:fld>
            <a:endParaRPr lang="pt-B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ABD41E-5C48-8941-AB1C-BD8E70C1DC53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7938642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EFBD2-5A8D-A04D-9B51-0B70A1AFFBB5}" type="datetimeFigureOut">
              <a:rPr lang="pt-BR" smtClean="0"/>
              <a:t>09/04/2020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ABD41E-5C48-8941-AB1C-BD8E70C1DC53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0165840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EFBD2-5A8D-A04D-9B51-0B70A1AFFBB5}" type="datetimeFigureOut">
              <a:rPr lang="pt-BR" smtClean="0"/>
              <a:t>09/04/2020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ABD41E-5C48-8941-AB1C-BD8E70C1DC53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3248616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2EFBD2-5A8D-A04D-9B51-0B70A1AFFBB5}" type="datetimeFigureOut">
              <a:rPr lang="pt-BR" smtClean="0"/>
              <a:t>09/04/2020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ABD41E-5C48-8941-AB1C-BD8E70C1DC53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6838875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1D9F95-5922-DE49-8AE6-07F8A5C47AA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F3A4E73-E486-BB4E-93C0-889E6368A60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71038483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0984C1-94E0-0A4C-9797-C51E550BD2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43484F3-E786-FA44-BD28-862CD7EE0CE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0814824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DC5BC8-5D10-C045-9793-C1ADA36523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5C8C0B7-9D0F-124F-8CE6-5E828CAF052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3471104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EAB94F-CA29-9944-A9DD-5F3CA18C4C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C955D65-A983-604E-9F89-7ED85FA8B5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5050715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3584D8-98ED-9E45-B4C5-B937910613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F400964-1307-744E-A7AD-755CEF85272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7233819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0F223A-EAD2-1B4B-AFF5-1486A2B6A4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DC6ABE8-5743-FF43-8DD1-A9D032E82B7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0889492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C9FF85-6B89-3E4E-B75B-30A7B816C3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1367EB6-105D-2549-ADC2-1F964B3CAB2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2869842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39EAF7-7D37-8246-8D74-00FB53BE9F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E681566-9F6D-D045-970D-5AC31692E78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8759685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32D955-708C-C045-8553-B50F21FF89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7599D0C-5BCD-C641-BD8F-60BF1B981CD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70793102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6C6062-3DA7-E04A-8983-C6FE0BFF25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0263307-EBA1-6543-AE77-A65B4969BE7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55050453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26408F-2A53-0745-96D3-2EA1D1940A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89393F1-3D5D-6143-A2DF-EF0BDE74B37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01946624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B8EF0D-A253-D94C-9C76-0A051A9EEE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1F86A68-61E9-714C-B4A6-1B96746C00B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80737290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24</TotalTime>
  <Words>0</Words>
  <Application>Microsoft Macintosh PowerPoint</Application>
  <PresentationFormat>Widescreen</PresentationFormat>
  <Paragraphs>0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6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Felipe Labouriau</dc:creator>
  <cp:lastModifiedBy>Felipe Labouriau</cp:lastModifiedBy>
  <cp:revision>2</cp:revision>
  <dcterms:created xsi:type="dcterms:W3CDTF">2020-04-09T20:19:06Z</dcterms:created>
  <dcterms:modified xsi:type="dcterms:W3CDTF">2020-04-09T20:43:47Z</dcterms:modified>
</cp:coreProperties>
</file>